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82" r:id="rId1"/>
    <p:sldMasterId id="2147483750" r:id="rId2"/>
    <p:sldMasterId id="2147483765" r:id="rId3"/>
  </p:sldMasterIdLst>
  <p:notesMasterIdLst>
    <p:notesMasterId r:id="rId16"/>
  </p:notesMasterIdLst>
  <p:handoutMasterIdLst>
    <p:handoutMasterId r:id="rId17"/>
  </p:handoutMasterIdLst>
  <p:sldIdLst>
    <p:sldId id="261" r:id="rId4"/>
    <p:sldId id="268" r:id="rId5"/>
    <p:sldId id="348" r:id="rId6"/>
    <p:sldId id="350" r:id="rId7"/>
    <p:sldId id="283" r:id="rId8"/>
    <p:sldId id="295" r:id="rId9"/>
    <p:sldId id="353" r:id="rId10"/>
    <p:sldId id="354" r:id="rId11"/>
    <p:sldId id="356" r:id="rId12"/>
    <p:sldId id="357" r:id="rId13"/>
    <p:sldId id="304" r:id="rId14"/>
    <p:sldId id="279" r:id="rId15"/>
  </p:sldIdLst>
  <p:sldSz cx="9144000" cy="6858000" type="screen4x3"/>
  <p:notesSz cx="6858000" cy="9144000"/>
  <p:defaultTextStyle>
    <a:defPPr>
      <a:defRPr lang="de-DE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6AF32"/>
    <a:srgbClr val="EBCB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50" autoAdjust="0"/>
    <p:restoredTop sz="94718" autoAdjust="0"/>
  </p:normalViewPr>
  <p:slideViewPr>
    <p:cSldViewPr snapToGrid="0" snapToObjects="1">
      <p:cViewPr varScale="1">
        <p:scale>
          <a:sx n="49" d="100"/>
          <a:sy n="49" d="100"/>
        </p:scale>
        <p:origin x="-102" y="-123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85" d="100"/>
          <a:sy n="85" d="100"/>
        </p:scale>
        <p:origin x="-3150" y="-9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tableStyles" Target="tableStyle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10" Type="http://schemas.openxmlformats.org/officeDocument/2006/relationships/slide" Target="slides/slide7.xml"/><Relationship Id="rId19" Type="http://schemas.openxmlformats.org/officeDocument/2006/relationships/viewProps" Target="view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0AA7FBB1-5C8A-480C-A4E0-BE193AF37AC7}" type="datetimeFigureOut">
              <a:rPr lang="de-DE"/>
              <a:pPr>
                <a:defRPr/>
              </a:pPr>
              <a:t>07.10.2021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D7CE3410-30BC-4610-B9EE-33CAF8496539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3656038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6467475" y="8685213"/>
            <a:ext cx="385763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42C1FF8F-BF85-4732-A2AF-E44C788547E5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FEAAC638-E87E-4D0D-8ECA-6C7049A1D003}" type="datetimeFigureOut">
              <a:rPr lang="de-DE"/>
              <a:pPr>
                <a:defRPr/>
              </a:pPr>
              <a:t>07.10.2021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de-DE" noProof="0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 noProof="0" dirty="0" smtClean="0"/>
              <a:t>Textmasterformat bearbeiten</a:t>
            </a:r>
          </a:p>
          <a:p>
            <a:pPr lvl="1"/>
            <a:r>
              <a:rPr lang="de-DE" noProof="0" dirty="0" smtClean="0"/>
              <a:t>Zweite Ebene</a:t>
            </a:r>
          </a:p>
          <a:p>
            <a:pPr lvl="2"/>
            <a:r>
              <a:rPr lang="de-DE" noProof="0" dirty="0" smtClean="0"/>
              <a:t>Dritte Ebene</a:t>
            </a:r>
          </a:p>
          <a:p>
            <a:pPr lvl="3"/>
            <a:r>
              <a:rPr lang="de-DE" noProof="0" dirty="0" smtClean="0"/>
              <a:t>Vierte Ebene</a:t>
            </a:r>
          </a:p>
          <a:p>
            <a:pPr lvl="4"/>
            <a:r>
              <a:rPr lang="de-DE" noProof="0" dirty="0" smtClean="0"/>
              <a:t>Fünfte Ebene</a:t>
            </a:r>
            <a:endParaRPr lang="de-DE" noProof="0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3289346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2C1FF8F-BF85-4732-A2AF-E44C788547E5}" type="slidenum">
              <a:rPr lang="de-DE" smtClean="0"/>
              <a:pPr>
                <a:defRPr/>
              </a:pPr>
              <a:t>6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27356594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Folienbildplatzhalt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339" name="Notizenplatzhalt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de-DE" altLang="de-DE" smtClean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DB4A724-DB9A-40EB-B602-50648A0FF506}" type="slidenum">
              <a:rPr lang="de-DE"/>
              <a:pPr>
                <a:defRPr/>
              </a:pPr>
              <a:t>12</a:t>
            </a:fld>
            <a:endParaRPr lang="de-DE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elfoli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025" y="288925"/>
            <a:ext cx="8564563" cy="4859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hteck 2"/>
          <p:cNvSpPr>
            <a:spLocks/>
          </p:cNvSpPr>
          <p:nvPr userDrawn="1"/>
        </p:nvSpPr>
        <p:spPr bwMode="auto">
          <a:xfrm>
            <a:off x="0" y="922338"/>
            <a:ext cx="1871663" cy="1700212"/>
          </a:xfrm>
          <a:custGeom>
            <a:avLst/>
            <a:gdLst>
              <a:gd name="T0" fmla="*/ 17 w 4081952"/>
              <a:gd name="T1" fmla="*/ 0 h 3856007"/>
              <a:gd name="T2" fmla="*/ 82729 w 4081952"/>
              <a:gd name="T3" fmla="*/ 144 h 3856007"/>
              <a:gd name="T4" fmla="*/ 82729 w 4081952"/>
              <a:gd name="T5" fmla="*/ 28446 h 3856007"/>
              <a:gd name="T6" fmla="*/ 17 w 4081952"/>
              <a:gd name="T7" fmla="*/ 64219 h 3856007"/>
              <a:gd name="T8" fmla="*/ 17 w 4081952"/>
              <a:gd name="T9" fmla="*/ 0 h 385600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4081952" h="3856007">
                <a:moveTo>
                  <a:pt x="829" y="0"/>
                </a:moveTo>
                <a:lnTo>
                  <a:pt x="4081123" y="8626"/>
                </a:lnTo>
                <a:cubicBezTo>
                  <a:pt x="4078247" y="540588"/>
                  <a:pt x="4083998" y="1176067"/>
                  <a:pt x="4081122" y="1708029"/>
                </a:cubicBezTo>
                <a:lnTo>
                  <a:pt x="829" y="3856007"/>
                </a:lnTo>
                <a:cubicBezTo>
                  <a:pt x="3704" y="2792082"/>
                  <a:pt x="-2046" y="1063925"/>
                  <a:pt x="829" y="0"/>
                </a:cubicBezTo>
                <a:close/>
              </a:path>
            </a:pathLst>
          </a:custGeom>
          <a:solidFill>
            <a:srgbClr val="96AF32">
              <a:alpha val="5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 cap="flat" cmpd="sng" algn="ctr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endParaRPr lang="de-DE"/>
          </a:p>
        </p:txBody>
      </p:sp>
      <p:sp>
        <p:nvSpPr>
          <p:cNvPr id="5" name="Untertitel 2"/>
          <p:cNvSpPr txBox="1">
            <a:spLocks/>
          </p:cNvSpPr>
          <p:nvPr userDrawn="1"/>
        </p:nvSpPr>
        <p:spPr>
          <a:xfrm>
            <a:off x="361950" y="6296025"/>
            <a:ext cx="3992563" cy="42386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800" b="1" kern="1200">
                <a:solidFill>
                  <a:schemeClr val="tx1"/>
                </a:solidFill>
                <a:latin typeface="Arial Narrow"/>
                <a:ea typeface="+mn-ea"/>
                <a:cs typeface="Arial Narrow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Arial Narrow"/>
                <a:ea typeface="+mn-ea"/>
                <a:cs typeface="Arial Narrow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Arial Narrow"/>
                <a:ea typeface="+mn-ea"/>
                <a:cs typeface="Arial Narrow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Arial Narrow"/>
                <a:ea typeface="+mn-ea"/>
                <a:cs typeface="Arial Narrow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Arial Narrow"/>
                <a:ea typeface="+mn-ea"/>
                <a:cs typeface="Arial Narrow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  <a:defRPr/>
            </a:pPr>
            <a:r>
              <a:rPr lang="de-DE" dirty="0" smtClean="0"/>
              <a:t>www.stadtbibliothek-aachen.de</a:t>
            </a:r>
            <a:endParaRPr lang="de-DE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27807" y="923027"/>
            <a:ext cx="1630390" cy="1181818"/>
          </a:xfrm>
          <a:prstGeom prst="rect">
            <a:avLst/>
          </a:prstGeom>
        </p:spPr>
        <p:txBody>
          <a:bodyPr/>
          <a:lstStyle>
            <a:lvl1pPr algn="l">
              <a:lnSpc>
                <a:spcPts val="2200"/>
              </a:lnSpc>
              <a:defRPr sz="2000">
                <a:solidFill>
                  <a:schemeClr val="bg1"/>
                </a:solidFill>
              </a:defRPr>
            </a:lvl1pPr>
          </a:lstStyle>
          <a:p>
            <a:r>
              <a:rPr lang="de-DE" dirty="0" smtClean="0"/>
              <a:t>Mastertitelformat bearbeiten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9950044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5DED45-FE38-408A-ABC4-112E9D4D4380}" type="datetimeFigureOut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07.10.2021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34A710-4287-4AC0-98FA-F74B67C84987}" type="slidenum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33572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5DED45-FE38-408A-ABC4-112E9D4D4380}" type="datetimeFigureOut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07.10.2021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34A710-4287-4AC0-98FA-F74B67C84987}" type="slidenum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465704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5DED45-FE38-408A-ABC4-112E9D4D4380}" type="datetimeFigureOut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07.10.2021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34A710-4287-4AC0-98FA-F74B67C84987}" type="slidenum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380508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5DED45-FE38-408A-ABC4-112E9D4D4380}" type="datetimeFigureOut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07.10.2021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34A710-4287-4AC0-98FA-F74B67C84987}" type="slidenum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217387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5DED45-FE38-408A-ABC4-112E9D4D4380}" type="datetimeFigureOut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07.10.2021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34A710-4287-4AC0-98FA-F74B67C84987}" type="slidenum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359314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5DED45-FE38-408A-ABC4-112E9D4D4380}" type="datetimeFigureOut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07.10.2021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34A710-4287-4AC0-98FA-F74B67C84987}" type="slidenum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31948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5DED45-FE38-408A-ABC4-112E9D4D4380}" type="datetimeFigureOut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07.10.2021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34A710-4287-4AC0-98FA-F74B67C84987}" type="slidenum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46039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elfoli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eck 2"/>
          <p:cNvSpPr>
            <a:spLocks noChangeArrowheads="1"/>
          </p:cNvSpPr>
          <p:nvPr userDrawn="1"/>
        </p:nvSpPr>
        <p:spPr bwMode="auto">
          <a:xfrm>
            <a:off x="287338" y="288925"/>
            <a:ext cx="8569325" cy="4859338"/>
          </a:xfrm>
          <a:prstGeom prst="rect">
            <a:avLst/>
          </a:prstGeom>
          <a:solidFill>
            <a:srgbClr val="96AF32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endParaRPr lang="de-DE" altLang="de-DE" smtClean="0">
              <a:solidFill>
                <a:srgbClr val="FFFFFF"/>
              </a:solidFill>
            </a:endParaRPr>
          </a:p>
        </p:txBody>
      </p:sp>
      <p:sp>
        <p:nvSpPr>
          <p:cNvPr id="6" name="Untertitel 2"/>
          <p:cNvSpPr txBox="1">
            <a:spLocks/>
          </p:cNvSpPr>
          <p:nvPr userDrawn="1"/>
        </p:nvSpPr>
        <p:spPr>
          <a:xfrm>
            <a:off x="361950" y="6296025"/>
            <a:ext cx="3254375" cy="42386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800" b="1" kern="1200">
                <a:solidFill>
                  <a:schemeClr val="tx1"/>
                </a:solidFill>
                <a:latin typeface="Arial Narrow"/>
                <a:ea typeface="+mn-ea"/>
                <a:cs typeface="Arial Narrow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Arial Narrow"/>
                <a:ea typeface="+mn-ea"/>
                <a:cs typeface="Arial Narrow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Arial Narrow"/>
                <a:ea typeface="+mn-ea"/>
                <a:cs typeface="Arial Narrow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Arial Narrow"/>
                <a:ea typeface="+mn-ea"/>
                <a:cs typeface="Arial Narrow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Arial Narrow"/>
                <a:ea typeface="+mn-ea"/>
                <a:cs typeface="Arial Narrow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  <a:defRPr/>
            </a:pPr>
            <a:r>
              <a:rPr lang="de-DE" dirty="0" smtClean="0"/>
              <a:t>www.stadtbibliothek-aachen.de</a:t>
            </a:r>
            <a:endParaRPr lang="de-DE" dirty="0"/>
          </a:p>
        </p:txBody>
      </p:sp>
      <p:sp>
        <p:nvSpPr>
          <p:cNvPr id="15" name="Textplatzhalter 2"/>
          <p:cNvSpPr>
            <a:spLocks noGrp="1"/>
          </p:cNvSpPr>
          <p:nvPr>
            <p:ph type="body" idx="13"/>
          </p:nvPr>
        </p:nvSpPr>
        <p:spPr>
          <a:xfrm>
            <a:off x="465821" y="1494033"/>
            <a:ext cx="8390179" cy="1102532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ts val="7200"/>
              </a:lnSpc>
              <a:buNone/>
              <a:defRPr sz="72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dirty="0" smtClean="0"/>
              <a:t>Mastertextformat bearbeiten</a:t>
            </a:r>
          </a:p>
        </p:txBody>
      </p:sp>
      <p:sp>
        <p:nvSpPr>
          <p:cNvPr id="16" name="Titel 1"/>
          <p:cNvSpPr>
            <a:spLocks noGrp="1"/>
          </p:cNvSpPr>
          <p:nvPr>
            <p:ph type="ctrTitle"/>
          </p:nvPr>
        </p:nvSpPr>
        <p:spPr>
          <a:xfrm>
            <a:off x="465822" y="584470"/>
            <a:ext cx="8390178" cy="1028668"/>
          </a:xfrm>
          <a:prstGeom prst="rect">
            <a:avLst/>
          </a:prstGeom>
        </p:spPr>
        <p:txBody>
          <a:bodyPr/>
          <a:lstStyle>
            <a:lvl1pPr>
              <a:lnSpc>
                <a:spcPts val="7200"/>
              </a:lnSpc>
              <a:defRPr sz="7200">
                <a:solidFill>
                  <a:schemeClr val="bg1"/>
                </a:solidFill>
              </a:defRPr>
            </a:lvl1pPr>
          </a:lstStyle>
          <a:p>
            <a:r>
              <a:rPr lang="de-DE" dirty="0" smtClean="0"/>
              <a:t>Mastertitelformat bearbeiten</a:t>
            </a:r>
            <a:endParaRPr lang="de-DE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500324" y="2863975"/>
            <a:ext cx="8355675" cy="97478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lnSpc>
                <a:spcPts val="2600"/>
              </a:lnSpc>
              <a:buNone/>
              <a:defRPr sz="2250" b="1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dirty="0" smtClean="0"/>
              <a:t>Master-Untertitelformat bearbeiten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5246579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Gerade Verbindung 4"/>
          <p:cNvCxnSpPr/>
          <p:nvPr userDrawn="1"/>
        </p:nvCxnSpPr>
        <p:spPr>
          <a:xfrm>
            <a:off x="311150" y="6591300"/>
            <a:ext cx="6969125" cy="0"/>
          </a:xfrm>
          <a:prstGeom prst="line">
            <a:avLst/>
          </a:prstGeom>
          <a:ln w="635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Aft>
                <a:spcPts val="300"/>
              </a:spcAft>
              <a:defRPr b="1"/>
            </a:lvl1pPr>
            <a:lvl2pPr>
              <a:spcAft>
                <a:spcPts val="300"/>
              </a:spcAft>
              <a:defRPr/>
            </a:lvl2pPr>
            <a:lvl3pPr>
              <a:spcAft>
                <a:spcPts val="300"/>
              </a:spcAft>
              <a:defRPr/>
            </a:lvl3pPr>
            <a:lvl4pPr>
              <a:spcAft>
                <a:spcPts val="300"/>
              </a:spcAft>
              <a:defRPr/>
            </a:lvl4pPr>
            <a:lvl5pPr>
              <a:spcAft>
                <a:spcPts val="300"/>
              </a:spcAft>
              <a:defRPr/>
            </a:lvl5pPr>
          </a:lstStyle>
          <a:p>
            <a:pPr lvl="0"/>
            <a:r>
              <a:rPr lang="de-DE" dirty="0" smtClean="0"/>
              <a:t>Textmasterformat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sp>
        <p:nvSpPr>
          <p:cNvPr id="16" name="Untertitel 2"/>
          <p:cNvSpPr>
            <a:spLocks noGrp="1"/>
          </p:cNvSpPr>
          <p:nvPr>
            <p:ph type="subTitle" idx="10"/>
          </p:nvPr>
        </p:nvSpPr>
        <p:spPr>
          <a:xfrm>
            <a:off x="224286" y="6262769"/>
            <a:ext cx="7073664" cy="336443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sz="900" b="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endParaRPr lang="de-DE" dirty="0" smtClean="0"/>
          </a:p>
        </p:txBody>
      </p:sp>
    </p:spTree>
    <p:extLst>
      <p:ext uri="{BB962C8B-B14F-4D97-AF65-F5344CB8AC3E}">
        <p14:creationId xmlns:p14="http://schemas.microsoft.com/office/powerpoint/2010/main" val="25140559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95DED45-FE38-408A-ABC4-112E9D4D4380}" type="datetimeFigureOut">
              <a:rPr lang="de-DE" smtClean="0"/>
              <a:t>07.10.2021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634A710-4287-4AC0-98FA-F74B67C8498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773329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Gerade Verbindung 4"/>
          <p:cNvCxnSpPr/>
          <p:nvPr userDrawn="1"/>
        </p:nvCxnSpPr>
        <p:spPr>
          <a:xfrm>
            <a:off x="311150" y="6591300"/>
            <a:ext cx="6969125" cy="0"/>
          </a:xfrm>
          <a:prstGeom prst="line">
            <a:avLst/>
          </a:prstGeom>
          <a:ln w="635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Aft>
                <a:spcPts val="300"/>
              </a:spcAft>
              <a:defRPr b="1"/>
            </a:lvl1pPr>
            <a:lvl2pPr>
              <a:spcAft>
                <a:spcPts val="300"/>
              </a:spcAft>
              <a:defRPr/>
            </a:lvl2pPr>
            <a:lvl3pPr>
              <a:spcAft>
                <a:spcPts val="300"/>
              </a:spcAft>
              <a:defRPr/>
            </a:lvl3pPr>
            <a:lvl4pPr>
              <a:spcAft>
                <a:spcPts val="300"/>
              </a:spcAft>
              <a:defRPr/>
            </a:lvl4pPr>
            <a:lvl5pPr>
              <a:spcAft>
                <a:spcPts val="300"/>
              </a:spcAft>
              <a:defRPr/>
            </a:lvl5pPr>
          </a:lstStyle>
          <a:p>
            <a:pPr lvl="0"/>
            <a:r>
              <a:rPr lang="de-DE" dirty="0" smtClean="0"/>
              <a:t>Textmasterformat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sp>
        <p:nvSpPr>
          <p:cNvPr id="16" name="Untertitel 2"/>
          <p:cNvSpPr>
            <a:spLocks noGrp="1"/>
          </p:cNvSpPr>
          <p:nvPr>
            <p:ph type="subTitle" idx="10"/>
          </p:nvPr>
        </p:nvSpPr>
        <p:spPr>
          <a:xfrm>
            <a:off x="224286" y="6262769"/>
            <a:ext cx="7073664" cy="336443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sz="900" b="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endParaRPr lang="de-DE" dirty="0" smtClean="0"/>
          </a:p>
        </p:txBody>
      </p:sp>
    </p:spTree>
    <p:extLst>
      <p:ext uri="{BB962C8B-B14F-4D97-AF65-F5344CB8AC3E}">
        <p14:creationId xmlns:p14="http://schemas.microsoft.com/office/powerpoint/2010/main" val="18883480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Formatvorlage des Untertitelmasters durch Klicken bearbeiten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5DED45-FE38-408A-ABC4-112E9D4D4380}" type="datetimeFigureOut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07.10.2021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34A710-4287-4AC0-98FA-F74B67C84987}" type="slidenum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61384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5DED45-FE38-408A-ABC4-112E9D4D4380}" type="datetimeFigureOut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07.10.2021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34A710-4287-4AC0-98FA-F74B67C84987}" type="slidenum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20858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5DED45-FE38-408A-ABC4-112E9D4D4380}" type="datetimeFigureOut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07.10.2021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34A710-4287-4AC0-98FA-F74B67C84987}" type="slidenum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21594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5DED45-FE38-408A-ABC4-112E9D4D4380}" type="datetimeFigureOut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07.10.2021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34A710-4287-4AC0-98FA-F74B67C84987}" type="slidenum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63432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5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.xml"/><Relationship Id="rId3" Type="http://schemas.openxmlformats.org/officeDocument/2006/relationships/slideLayout" Target="../slideLayouts/slideLayout8.xml"/><Relationship Id="rId7" Type="http://schemas.openxmlformats.org/officeDocument/2006/relationships/slideLayout" Target="../slideLayouts/slideLayout12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6" Type="http://schemas.openxmlformats.org/officeDocument/2006/relationships/slideLayout" Target="../slideLayouts/slideLayout11.xml"/><Relationship Id="rId11" Type="http://schemas.openxmlformats.org/officeDocument/2006/relationships/slideLayout" Target="../slideLayouts/slideLayout16.xml"/><Relationship Id="rId5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15.xml"/><Relationship Id="rId4" Type="http://schemas.openxmlformats.org/officeDocument/2006/relationships/slideLayout" Target="../slideLayouts/slideLayout9.xml"/><Relationship Id="rId9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elplatzhalter 1"/>
          <p:cNvSpPr>
            <a:spLocks noGrp="1"/>
          </p:cNvSpPr>
          <p:nvPr>
            <p:ph type="title"/>
          </p:nvPr>
        </p:nvSpPr>
        <p:spPr bwMode="auto">
          <a:xfrm>
            <a:off x="255588" y="317500"/>
            <a:ext cx="8431212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 smtClean="0"/>
              <a:t>Titelmasterformat durch Klicken bearbeiten</a:t>
            </a:r>
          </a:p>
        </p:txBody>
      </p:sp>
      <p:sp>
        <p:nvSpPr>
          <p:cNvPr id="1027" name="Textplatzhalter 2"/>
          <p:cNvSpPr>
            <a:spLocks noGrp="1"/>
          </p:cNvSpPr>
          <p:nvPr>
            <p:ph type="body" idx="1"/>
          </p:nvPr>
        </p:nvSpPr>
        <p:spPr bwMode="auto">
          <a:xfrm>
            <a:off x="255588" y="1743075"/>
            <a:ext cx="8431212" cy="3856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 smtClean="0"/>
              <a:t>Textmasterformat bearbeiten</a:t>
            </a:r>
          </a:p>
          <a:p>
            <a:pPr lvl="1"/>
            <a:r>
              <a:rPr lang="de-DE" altLang="de-DE" smtClean="0"/>
              <a:t>Zweite Ebene</a:t>
            </a:r>
          </a:p>
          <a:p>
            <a:pPr lvl="2"/>
            <a:r>
              <a:rPr lang="de-DE" altLang="de-DE" smtClean="0"/>
              <a:t>Dritte Ebene</a:t>
            </a:r>
          </a:p>
          <a:p>
            <a:pPr lvl="3"/>
            <a:r>
              <a:rPr lang="de-DE" altLang="de-DE" smtClean="0"/>
              <a:t>Vierte Ebene</a:t>
            </a:r>
          </a:p>
          <a:p>
            <a:pPr lvl="4"/>
            <a:r>
              <a:rPr lang="de-DE" altLang="de-DE" smtClean="0"/>
              <a:t>Fünfte Ebene</a:t>
            </a:r>
          </a:p>
        </p:txBody>
      </p:sp>
      <p:pic>
        <p:nvPicPr>
          <p:cNvPr id="1028" name="Bild 10" descr="StadtAachenLogo.png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5063" y="5708650"/>
            <a:ext cx="1376362" cy="852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47" r:id="rId1"/>
    <p:sldLayoutId id="2147483748" r:id="rId2"/>
    <p:sldLayoutId id="2147483749" r:id="rId3"/>
    <p:sldLayoutId id="2147483752" r:id="rId4"/>
  </p:sldLayoutIdLst>
  <p:hf sldNum="0" hdr="0" ftr="0" dt="0"/>
  <p:txStyles>
    <p:titleStyle>
      <a:lvl1pPr algn="l" rtl="0" eaLnBrk="0" fontAlgn="base" hangingPunct="0">
        <a:lnSpc>
          <a:spcPts val="3200"/>
        </a:lnSpc>
        <a:spcBef>
          <a:spcPct val="0"/>
        </a:spcBef>
        <a:spcAft>
          <a:spcPct val="0"/>
        </a:spcAft>
        <a:defRPr sz="3200" b="1" kern="1200">
          <a:solidFill>
            <a:srgbClr val="96AF32"/>
          </a:solidFill>
          <a:latin typeface="Arial Narrow" pitchFamily="34" charset="0"/>
          <a:ea typeface="+mj-ea"/>
          <a:cs typeface="+mj-cs"/>
        </a:defRPr>
      </a:lvl1pPr>
      <a:lvl2pPr algn="l" rtl="0" eaLnBrk="0" fontAlgn="base" hangingPunct="0">
        <a:lnSpc>
          <a:spcPts val="3200"/>
        </a:lnSpc>
        <a:spcBef>
          <a:spcPct val="0"/>
        </a:spcBef>
        <a:spcAft>
          <a:spcPct val="0"/>
        </a:spcAft>
        <a:defRPr sz="3200" b="1">
          <a:solidFill>
            <a:srgbClr val="96AF32"/>
          </a:solidFill>
          <a:latin typeface="Arial Narrow" pitchFamily="34" charset="0"/>
        </a:defRPr>
      </a:lvl2pPr>
      <a:lvl3pPr algn="l" rtl="0" eaLnBrk="0" fontAlgn="base" hangingPunct="0">
        <a:lnSpc>
          <a:spcPts val="3200"/>
        </a:lnSpc>
        <a:spcBef>
          <a:spcPct val="0"/>
        </a:spcBef>
        <a:spcAft>
          <a:spcPct val="0"/>
        </a:spcAft>
        <a:defRPr sz="3200" b="1">
          <a:solidFill>
            <a:srgbClr val="96AF32"/>
          </a:solidFill>
          <a:latin typeface="Arial Narrow" pitchFamily="34" charset="0"/>
        </a:defRPr>
      </a:lvl3pPr>
      <a:lvl4pPr algn="l" rtl="0" eaLnBrk="0" fontAlgn="base" hangingPunct="0">
        <a:lnSpc>
          <a:spcPts val="3200"/>
        </a:lnSpc>
        <a:spcBef>
          <a:spcPct val="0"/>
        </a:spcBef>
        <a:spcAft>
          <a:spcPct val="0"/>
        </a:spcAft>
        <a:defRPr sz="3200" b="1">
          <a:solidFill>
            <a:srgbClr val="96AF32"/>
          </a:solidFill>
          <a:latin typeface="Arial Narrow" pitchFamily="34" charset="0"/>
        </a:defRPr>
      </a:lvl4pPr>
      <a:lvl5pPr algn="l" rtl="0" eaLnBrk="0" fontAlgn="base" hangingPunct="0">
        <a:lnSpc>
          <a:spcPts val="3200"/>
        </a:lnSpc>
        <a:spcBef>
          <a:spcPct val="0"/>
        </a:spcBef>
        <a:spcAft>
          <a:spcPct val="0"/>
        </a:spcAft>
        <a:defRPr sz="3200" b="1">
          <a:solidFill>
            <a:srgbClr val="96AF32"/>
          </a:solidFill>
          <a:latin typeface="Arial Narrow" pitchFamily="34" charset="0"/>
        </a:defRPr>
      </a:lvl5pPr>
      <a:lvl6pPr marL="457200" algn="l" rtl="0" fontAlgn="base">
        <a:lnSpc>
          <a:spcPts val="3200"/>
        </a:lnSpc>
        <a:spcBef>
          <a:spcPct val="0"/>
        </a:spcBef>
        <a:spcAft>
          <a:spcPct val="0"/>
        </a:spcAft>
        <a:defRPr sz="3200" b="1">
          <a:solidFill>
            <a:srgbClr val="EBCB00"/>
          </a:solidFill>
          <a:latin typeface="Arial Narrow" pitchFamily="34" charset="0"/>
        </a:defRPr>
      </a:lvl6pPr>
      <a:lvl7pPr marL="914400" algn="l" rtl="0" fontAlgn="base">
        <a:lnSpc>
          <a:spcPts val="3200"/>
        </a:lnSpc>
        <a:spcBef>
          <a:spcPct val="0"/>
        </a:spcBef>
        <a:spcAft>
          <a:spcPct val="0"/>
        </a:spcAft>
        <a:defRPr sz="3200" b="1">
          <a:solidFill>
            <a:srgbClr val="EBCB00"/>
          </a:solidFill>
          <a:latin typeface="Arial Narrow" pitchFamily="34" charset="0"/>
        </a:defRPr>
      </a:lvl7pPr>
      <a:lvl8pPr marL="1371600" algn="l" rtl="0" fontAlgn="base">
        <a:lnSpc>
          <a:spcPts val="3200"/>
        </a:lnSpc>
        <a:spcBef>
          <a:spcPct val="0"/>
        </a:spcBef>
        <a:spcAft>
          <a:spcPct val="0"/>
        </a:spcAft>
        <a:defRPr sz="3200" b="1">
          <a:solidFill>
            <a:srgbClr val="EBCB00"/>
          </a:solidFill>
          <a:latin typeface="Arial Narrow" pitchFamily="34" charset="0"/>
        </a:defRPr>
      </a:lvl8pPr>
      <a:lvl9pPr marL="1828800" algn="l" rtl="0" fontAlgn="base">
        <a:lnSpc>
          <a:spcPts val="3200"/>
        </a:lnSpc>
        <a:spcBef>
          <a:spcPct val="0"/>
        </a:spcBef>
        <a:spcAft>
          <a:spcPct val="0"/>
        </a:spcAft>
        <a:defRPr sz="3200" b="1">
          <a:solidFill>
            <a:srgbClr val="EBCB00"/>
          </a:solidFill>
          <a:latin typeface="Arial Narrow" pitchFamily="34" charset="0"/>
        </a:defRPr>
      </a:lvl9pPr>
    </p:titleStyle>
    <p:bodyStyle>
      <a:lvl1pPr marL="896938" indent="-180975" algn="l" rtl="0" eaLnBrk="0" fontAlgn="base" hangingPunct="0">
        <a:lnSpc>
          <a:spcPts val="2000"/>
        </a:lnSpc>
        <a:spcBef>
          <a:spcPct val="0"/>
        </a:spcBef>
        <a:spcAft>
          <a:spcPts val="300"/>
        </a:spcAft>
        <a:buFont typeface="Arial" charset="0"/>
        <a:buChar char="•"/>
        <a:defRPr sz="2000" b="1" kern="1200">
          <a:solidFill>
            <a:schemeClr val="tx1"/>
          </a:solidFill>
          <a:latin typeface="Arial Narrow" pitchFamily="34" charset="0"/>
          <a:ea typeface="+mn-ea"/>
          <a:cs typeface="+mn-cs"/>
        </a:defRPr>
      </a:lvl1pPr>
      <a:lvl2pPr marL="1077913" indent="-180975" algn="l" rtl="0" eaLnBrk="0" fontAlgn="base" hangingPunct="0">
        <a:lnSpc>
          <a:spcPts val="2000"/>
        </a:lnSpc>
        <a:spcBef>
          <a:spcPct val="0"/>
        </a:spcBef>
        <a:spcAft>
          <a:spcPts val="300"/>
        </a:spcAft>
        <a:buFont typeface="Arial Narrow" pitchFamily="34" charset="0"/>
        <a:buChar char="›"/>
        <a:defRPr sz="2000" kern="1200">
          <a:solidFill>
            <a:schemeClr val="tx1"/>
          </a:solidFill>
          <a:latin typeface="Arial Narrow" pitchFamily="34" charset="0"/>
          <a:ea typeface="+mn-ea"/>
          <a:cs typeface="+mn-cs"/>
        </a:defRPr>
      </a:lvl2pPr>
      <a:lvl3pPr marL="1077913" indent="-180975" algn="l" rtl="0" eaLnBrk="0" fontAlgn="base" hangingPunct="0">
        <a:lnSpc>
          <a:spcPts val="2000"/>
        </a:lnSpc>
        <a:spcBef>
          <a:spcPct val="0"/>
        </a:spcBef>
        <a:spcAft>
          <a:spcPts val="300"/>
        </a:spcAft>
        <a:buFont typeface="Arial Narrow" pitchFamily="34" charset="0"/>
        <a:buChar char="›"/>
        <a:defRPr sz="2000" kern="1200">
          <a:solidFill>
            <a:schemeClr val="tx1"/>
          </a:solidFill>
          <a:latin typeface="Arial Narrow" pitchFamily="34" charset="0"/>
          <a:ea typeface="+mn-ea"/>
          <a:cs typeface="+mn-cs"/>
        </a:defRPr>
      </a:lvl3pPr>
      <a:lvl4pPr marL="1077913" indent="-180975" algn="l" rtl="0" eaLnBrk="0" fontAlgn="base" hangingPunct="0">
        <a:lnSpc>
          <a:spcPts val="2000"/>
        </a:lnSpc>
        <a:spcBef>
          <a:spcPct val="0"/>
        </a:spcBef>
        <a:spcAft>
          <a:spcPts val="300"/>
        </a:spcAft>
        <a:buFont typeface="Arial Narrow" pitchFamily="34" charset="0"/>
        <a:buChar char="›"/>
        <a:defRPr sz="2000" kern="1200">
          <a:solidFill>
            <a:schemeClr val="tx1"/>
          </a:solidFill>
          <a:latin typeface="Arial Narrow" pitchFamily="34" charset="0"/>
          <a:ea typeface="+mn-ea"/>
          <a:cs typeface="+mn-cs"/>
        </a:defRPr>
      </a:lvl4pPr>
      <a:lvl5pPr marL="1077913" indent="-180975" algn="l" rtl="0" eaLnBrk="0" fontAlgn="base" hangingPunct="0">
        <a:lnSpc>
          <a:spcPts val="2000"/>
        </a:lnSpc>
        <a:spcBef>
          <a:spcPct val="0"/>
        </a:spcBef>
        <a:spcAft>
          <a:spcPts val="300"/>
        </a:spcAft>
        <a:buFont typeface="Arial Narrow" pitchFamily="34" charset="0"/>
        <a:buChar char="›"/>
        <a:defRPr sz="2000" kern="1200">
          <a:solidFill>
            <a:schemeClr val="tx1"/>
          </a:solidFill>
          <a:latin typeface="Arial Narrow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elplatzhalter 1"/>
          <p:cNvSpPr>
            <a:spLocks noGrp="1"/>
          </p:cNvSpPr>
          <p:nvPr>
            <p:ph type="title"/>
          </p:nvPr>
        </p:nvSpPr>
        <p:spPr bwMode="auto">
          <a:xfrm>
            <a:off x="255588" y="317500"/>
            <a:ext cx="8431212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 smtClean="0"/>
              <a:t>Titelmasterformat durch Klicken bearbeiten</a:t>
            </a:r>
          </a:p>
        </p:txBody>
      </p:sp>
      <p:sp>
        <p:nvSpPr>
          <p:cNvPr id="2051" name="Textplatzhalter 2"/>
          <p:cNvSpPr>
            <a:spLocks noGrp="1"/>
          </p:cNvSpPr>
          <p:nvPr>
            <p:ph type="body" idx="1"/>
          </p:nvPr>
        </p:nvSpPr>
        <p:spPr bwMode="auto">
          <a:xfrm>
            <a:off x="255588" y="1743075"/>
            <a:ext cx="8431212" cy="3856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 smtClean="0"/>
              <a:t>Textmasterformat bearbeiten</a:t>
            </a:r>
          </a:p>
          <a:p>
            <a:pPr lvl="1"/>
            <a:r>
              <a:rPr lang="de-DE" altLang="de-DE" smtClean="0"/>
              <a:t>Zweite Ebene</a:t>
            </a:r>
          </a:p>
          <a:p>
            <a:pPr lvl="2"/>
            <a:r>
              <a:rPr lang="de-DE" altLang="de-DE" smtClean="0"/>
              <a:t>Dritte Ebene</a:t>
            </a:r>
          </a:p>
          <a:p>
            <a:pPr lvl="3"/>
            <a:r>
              <a:rPr lang="de-DE" altLang="de-DE" smtClean="0"/>
              <a:t>Vierte Ebene</a:t>
            </a:r>
          </a:p>
          <a:p>
            <a:pPr lvl="4"/>
            <a:r>
              <a:rPr lang="de-DE" altLang="de-DE" smtClean="0"/>
              <a:t>Fünfte Ebene</a:t>
            </a:r>
          </a:p>
        </p:txBody>
      </p:sp>
      <p:pic>
        <p:nvPicPr>
          <p:cNvPr id="2052" name="Bild 10" descr="StadtAachenLogo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5063" y="5708650"/>
            <a:ext cx="1376362" cy="852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906598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1" r:id="rId1"/>
  </p:sldLayoutIdLst>
  <p:txStyles>
    <p:titleStyle>
      <a:lvl1pPr algn="l" rtl="0" eaLnBrk="0" fontAlgn="base" hangingPunct="0">
        <a:lnSpc>
          <a:spcPts val="3200"/>
        </a:lnSpc>
        <a:spcBef>
          <a:spcPct val="0"/>
        </a:spcBef>
        <a:spcAft>
          <a:spcPct val="0"/>
        </a:spcAft>
        <a:defRPr sz="3200" b="1" kern="1200">
          <a:solidFill>
            <a:srgbClr val="96AF32"/>
          </a:solidFill>
          <a:latin typeface="Arial Narrow" pitchFamily="34" charset="0"/>
          <a:ea typeface="+mj-ea"/>
          <a:cs typeface="+mj-cs"/>
        </a:defRPr>
      </a:lvl1pPr>
      <a:lvl2pPr algn="l" rtl="0" eaLnBrk="0" fontAlgn="base" hangingPunct="0">
        <a:lnSpc>
          <a:spcPts val="3200"/>
        </a:lnSpc>
        <a:spcBef>
          <a:spcPct val="0"/>
        </a:spcBef>
        <a:spcAft>
          <a:spcPct val="0"/>
        </a:spcAft>
        <a:defRPr sz="3200" b="1">
          <a:solidFill>
            <a:srgbClr val="96AF32"/>
          </a:solidFill>
          <a:latin typeface="Arial Narrow" pitchFamily="34" charset="0"/>
        </a:defRPr>
      </a:lvl2pPr>
      <a:lvl3pPr algn="l" rtl="0" eaLnBrk="0" fontAlgn="base" hangingPunct="0">
        <a:lnSpc>
          <a:spcPts val="3200"/>
        </a:lnSpc>
        <a:spcBef>
          <a:spcPct val="0"/>
        </a:spcBef>
        <a:spcAft>
          <a:spcPct val="0"/>
        </a:spcAft>
        <a:defRPr sz="3200" b="1">
          <a:solidFill>
            <a:srgbClr val="96AF32"/>
          </a:solidFill>
          <a:latin typeface="Arial Narrow" pitchFamily="34" charset="0"/>
        </a:defRPr>
      </a:lvl3pPr>
      <a:lvl4pPr algn="l" rtl="0" eaLnBrk="0" fontAlgn="base" hangingPunct="0">
        <a:lnSpc>
          <a:spcPts val="3200"/>
        </a:lnSpc>
        <a:spcBef>
          <a:spcPct val="0"/>
        </a:spcBef>
        <a:spcAft>
          <a:spcPct val="0"/>
        </a:spcAft>
        <a:defRPr sz="3200" b="1">
          <a:solidFill>
            <a:srgbClr val="96AF32"/>
          </a:solidFill>
          <a:latin typeface="Arial Narrow" pitchFamily="34" charset="0"/>
        </a:defRPr>
      </a:lvl4pPr>
      <a:lvl5pPr algn="l" rtl="0" eaLnBrk="0" fontAlgn="base" hangingPunct="0">
        <a:lnSpc>
          <a:spcPts val="3200"/>
        </a:lnSpc>
        <a:spcBef>
          <a:spcPct val="0"/>
        </a:spcBef>
        <a:spcAft>
          <a:spcPct val="0"/>
        </a:spcAft>
        <a:defRPr sz="3200" b="1">
          <a:solidFill>
            <a:srgbClr val="96AF32"/>
          </a:solidFill>
          <a:latin typeface="Arial Narrow" pitchFamily="34" charset="0"/>
        </a:defRPr>
      </a:lvl5pPr>
      <a:lvl6pPr marL="457200" algn="l" rtl="0" fontAlgn="base">
        <a:lnSpc>
          <a:spcPts val="3200"/>
        </a:lnSpc>
        <a:spcBef>
          <a:spcPct val="0"/>
        </a:spcBef>
        <a:spcAft>
          <a:spcPct val="0"/>
        </a:spcAft>
        <a:defRPr sz="3200" b="1">
          <a:solidFill>
            <a:srgbClr val="EBCB00"/>
          </a:solidFill>
          <a:latin typeface="Arial Narrow" pitchFamily="34" charset="0"/>
        </a:defRPr>
      </a:lvl6pPr>
      <a:lvl7pPr marL="914400" algn="l" rtl="0" fontAlgn="base">
        <a:lnSpc>
          <a:spcPts val="3200"/>
        </a:lnSpc>
        <a:spcBef>
          <a:spcPct val="0"/>
        </a:spcBef>
        <a:spcAft>
          <a:spcPct val="0"/>
        </a:spcAft>
        <a:defRPr sz="3200" b="1">
          <a:solidFill>
            <a:srgbClr val="EBCB00"/>
          </a:solidFill>
          <a:latin typeface="Arial Narrow" pitchFamily="34" charset="0"/>
        </a:defRPr>
      </a:lvl7pPr>
      <a:lvl8pPr marL="1371600" algn="l" rtl="0" fontAlgn="base">
        <a:lnSpc>
          <a:spcPts val="3200"/>
        </a:lnSpc>
        <a:spcBef>
          <a:spcPct val="0"/>
        </a:spcBef>
        <a:spcAft>
          <a:spcPct val="0"/>
        </a:spcAft>
        <a:defRPr sz="3200" b="1">
          <a:solidFill>
            <a:srgbClr val="EBCB00"/>
          </a:solidFill>
          <a:latin typeface="Arial Narrow" pitchFamily="34" charset="0"/>
        </a:defRPr>
      </a:lvl8pPr>
      <a:lvl9pPr marL="1828800" algn="l" rtl="0" fontAlgn="base">
        <a:lnSpc>
          <a:spcPts val="3200"/>
        </a:lnSpc>
        <a:spcBef>
          <a:spcPct val="0"/>
        </a:spcBef>
        <a:spcAft>
          <a:spcPct val="0"/>
        </a:spcAft>
        <a:defRPr sz="3200" b="1">
          <a:solidFill>
            <a:srgbClr val="EBCB00"/>
          </a:solidFill>
          <a:latin typeface="Arial Narrow" pitchFamily="34" charset="0"/>
        </a:defRPr>
      </a:lvl9pPr>
    </p:titleStyle>
    <p:bodyStyle>
      <a:lvl1pPr marL="896938" indent="-180975" algn="l" rtl="0" eaLnBrk="0" fontAlgn="base" hangingPunct="0">
        <a:lnSpc>
          <a:spcPts val="2000"/>
        </a:lnSpc>
        <a:spcBef>
          <a:spcPct val="0"/>
        </a:spcBef>
        <a:spcAft>
          <a:spcPts val="300"/>
        </a:spcAft>
        <a:buFont typeface="Arial" charset="0"/>
        <a:buChar char="•"/>
        <a:defRPr sz="2000" b="1" kern="1200">
          <a:solidFill>
            <a:schemeClr val="tx1"/>
          </a:solidFill>
          <a:latin typeface="Arial Narrow" pitchFamily="34" charset="0"/>
          <a:ea typeface="+mn-ea"/>
          <a:cs typeface="+mn-cs"/>
        </a:defRPr>
      </a:lvl1pPr>
      <a:lvl2pPr marL="1077913" indent="-180975" algn="l" rtl="0" eaLnBrk="0" fontAlgn="base" hangingPunct="0">
        <a:lnSpc>
          <a:spcPts val="2000"/>
        </a:lnSpc>
        <a:spcBef>
          <a:spcPct val="0"/>
        </a:spcBef>
        <a:spcAft>
          <a:spcPts val="300"/>
        </a:spcAft>
        <a:buFont typeface="Arial Narrow" pitchFamily="34" charset="0"/>
        <a:buChar char="›"/>
        <a:defRPr sz="2000" kern="1200">
          <a:solidFill>
            <a:schemeClr val="tx1"/>
          </a:solidFill>
          <a:latin typeface="Arial Narrow" pitchFamily="34" charset="0"/>
          <a:ea typeface="+mn-ea"/>
          <a:cs typeface="+mn-cs"/>
        </a:defRPr>
      </a:lvl2pPr>
      <a:lvl3pPr marL="1077913" indent="-180975" algn="l" rtl="0" eaLnBrk="0" fontAlgn="base" hangingPunct="0">
        <a:lnSpc>
          <a:spcPts val="2000"/>
        </a:lnSpc>
        <a:spcBef>
          <a:spcPct val="0"/>
        </a:spcBef>
        <a:spcAft>
          <a:spcPts val="300"/>
        </a:spcAft>
        <a:buFont typeface="Arial Narrow" pitchFamily="34" charset="0"/>
        <a:buChar char="›"/>
        <a:defRPr sz="2000" kern="1200">
          <a:solidFill>
            <a:schemeClr val="tx1"/>
          </a:solidFill>
          <a:latin typeface="Arial Narrow" pitchFamily="34" charset="0"/>
          <a:ea typeface="+mn-ea"/>
          <a:cs typeface="+mn-cs"/>
        </a:defRPr>
      </a:lvl3pPr>
      <a:lvl4pPr marL="1077913" indent="-180975" algn="l" rtl="0" eaLnBrk="0" fontAlgn="base" hangingPunct="0">
        <a:lnSpc>
          <a:spcPts val="2000"/>
        </a:lnSpc>
        <a:spcBef>
          <a:spcPct val="0"/>
        </a:spcBef>
        <a:spcAft>
          <a:spcPts val="300"/>
        </a:spcAft>
        <a:buFont typeface="Arial Narrow" pitchFamily="34" charset="0"/>
        <a:buChar char="›"/>
        <a:defRPr sz="2000" kern="1200">
          <a:solidFill>
            <a:schemeClr val="tx1"/>
          </a:solidFill>
          <a:latin typeface="Arial Narrow" pitchFamily="34" charset="0"/>
          <a:ea typeface="+mn-ea"/>
          <a:cs typeface="+mn-cs"/>
        </a:defRPr>
      </a:lvl4pPr>
      <a:lvl5pPr marL="1077913" indent="-180975" algn="l" rtl="0" eaLnBrk="0" fontAlgn="base" hangingPunct="0">
        <a:lnSpc>
          <a:spcPts val="2000"/>
        </a:lnSpc>
        <a:spcBef>
          <a:spcPct val="0"/>
        </a:spcBef>
        <a:spcAft>
          <a:spcPts val="300"/>
        </a:spcAft>
        <a:buFont typeface="Arial Narrow" pitchFamily="34" charset="0"/>
        <a:buChar char="›"/>
        <a:defRPr sz="2000" kern="1200">
          <a:solidFill>
            <a:schemeClr val="tx1"/>
          </a:solidFill>
          <a:latin typeface="Arial Narrow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fld id="{795DED45-FE38-408A-ABC4-112E9D4D4380}" type="datetimeFigureOut">
              <a:rPr lang="de-DE" smtClean="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rPr>
              <a:pPr defTabSz="914400" fontAlgn="auto">
                <a:spcBef>
                  <a:spcPts val="0"/>
                </a:spcBef>
                <a:spcAft>
                  <a:spcPts val="0"/>
                </a:spcAft>
              </a:pPr>
              <a:t>07.10.2021</a:t>
            </a:fld>
            <a:endParaRPr lang="de-DE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endParaRPr lang="de-DE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fld id="{9634A710-4287-4AC0-98FA-F74B67C84987}" type="slidenum">
              <a:rPr lang="de-DE" smtClean="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rPr>
              <a:pPr defTabSz="914400" fontAlgn="auto">
                <a:spcBef>
                  <a:spcPts val="0"/>
                </a:spcBef>
                <a:spcAft>
                  <a:spcPts val="0"/>
                </a:spcAft>
              </a:pPr>
              <a:t>‹Nr.›</a:t>
            </a:fld>
            <a:endParaRPr lang="de-DE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689687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6" r:id="rId1"/>
    <p:sldLayoutId id="2147483767" r:id="rId2"/>
    <p:sldLayoutId id="2147483768" r:id="rId3"/>
    <p:sldLayoutId id="2147483769" r:id="rId4"/>
    <p:sldLayoutId id="2147483770" r:id="rId5"/>
    <p:sldLayoutId id="2147483771" r:id="rId6"/>
    <p:sldLayoutId id="2147483772" r:id="rId7"/>
    <p:sldLayoutId id="2147483773" r:id="rId8"/>
    <p:sldLayoutId id="2147483774" r:id="rId9"/>
    <p:sldLayoutId id="2147483775" r:id="rId10"/>
    <p:sldLayoutId id="2147483776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el 1"/>
          <p:cNvSpPr>
            <a:spLocks noGrp="1"/>
          </p:cNvSpPr>
          <p:nvPr>
            <p:ph type="title"/>
          </p:nvPr>
        </p:nvSpPr>
        <p:spPr>
          <a:xfrm>
            <a:off x="327025" y="922338"/>
            <a:ext cx="1631950" cy="1182687"/>
          </a:xfrm>
        </p:spPr>
        <p:txBody>
          <a:bodyPr/>
          <a:lstStyle/>
          <a:p>
            <a:pPr eaLnBrk="1" hangingPunct="1"/>
            <a:r>
              <a:rPr lang="de-DE" altLang="de-DE" smtClean="0">
                <a:ea typeface="Arial Narrow" pitchFamily="34" charset="0"/>
                <a:cs typeface="Arial Narrow" pitchFamily="34" charset="0"/>
              </a:rPr>
              <a:t>Workshop</a:t>
            </a:r>
            <a:br>
              <a:rPr lang="de-DE" altLang="de-DE" smtClean="0">
                <a:ea typeface="Arial Narrow" pitchFamily="34" charset="0"/>
                <a:cs typeface="Arial Narrow" pitchFamily="34" charset="0"/>
              </a:rPr>
            </a:br>
            <a:r>
              <a:rPr lang="de-DE" altLang="de-DE" smtClean="0">
                <a:ea typeface="Arial Narrow" pitchFamily="34" charset="0"/>
                <a:cs typeface="Arial Narrow" pitchFamily="34" charset="0"/>
              </a:rPr>
              <a:t>Facharbeit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Beispiel eines Internetquellen-Verzeichnisses </a:t>
            </a:r>
            <a:endParaRPr lang="de-DE" dirty="0"/>
          </a:p>
        </p:txBody>
      </p:sp>
      <p:sp>
        <p:nvSpPr>
          <p:cNvPr id="4" name="Untertitel 3"/>
          <p:cNvSpPr>
            <a:spLocks noGrp="1"/>
          </p:cNvSpPr>
          <p:nvPr>
            <p:ph type="subTitle" idx="10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6280" y="1743075"/>
            <a:ext cx="5021670" cy="45196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Ellipse 5"/>
          <p:cNvSpPr/>
          <p:nvPr/>
        </p:nvSpPr>
        <p:spPr>
          <a:xfrm>
            <a:off x="3837062" y="3520866"/>
            <a:ext cx="1580972" cy="307649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956095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Anhang</a:t>
            </a:r>
            <a:r>
              <a:rPr lang="de-DE" b="0" dirty="0"/>
              <a:t/>
            </a:r>
            <a:br>
              <a:rPr lang="de-DE" b="0" dirty="0"/>
            </a:br>
            <a:r>
              <a:rPr lang="de-DE" b="0" dirty="0">
                <a:solidFill>
                  <a:schemeClr val="tx1"/>
                </a:solidFill>
              </a:rPr>
              <a:t>Erklärung über die selbstständige Anfertigung der Arbeit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715963" indent="0">
              <a:buNone/>
            </a:pPr>
            <a:r>
              <a:rPr lang="de-DE" dirty="0"/>
              <a:t>Beispiel: </a:t>
            </a:r>
            <a:endParaRPr lang="de-DE" dirty="0" smtClean="0"/>
          </a:p>
          <a:p>
            <a:pPr marL="715963" indent="0">
              <a:buNone/>
            </a:pPr>
            <a:endParaRPr lang="de-DE" dirty="0"/>
          </a:p>
          <a:p>
            <a:pPr marL="715963" indent="0">
              <a:buNone/>
            </a:pPr>
            <a:endParaRPr lang="de-DE" dirty="0"/>
          </a:p>
          <a:p>
            <a:pPr marL="715963" indent="0" algn="ctr">
              <a:buNone/>
            </a:pPr>
            <a:r>
              <a:rPr lang="de-DE" dirty="0"/>
              <a:t>Erklärung</a:t>
            </a:r>
          </a:p>
          <a:p>
            <a:pPr marL="715963" indent="0">
              <a:buNone/>
            </a:pPr>
            <a:r>
              <a:rPr lang="de-DE" dirty="0"/>
              <a:t>Hiermit erkläre ich, dass ich die vorliegende Arbeit selbstständig und ohne fremde Hilfe verfasst und keine anderen als die im Literatur- und Quellenverzeichnis angegebenen Hilfsmittel verwendet habe.</a:t>
            </a:r>
          </a:p>
          <a:p>
            <a:pPr marL="715963" indent="0">
              <a:buNone/>
            </a:pPr>
            <a:endParaRPr lang="de-DE" dirty="0"/>
          </a:p>
          <a:p>
            <a:pPr marL="715963" indent="0">
              <a:buNone/>
            </a:pPr>
            <a:r>
              <a:rPr lang="de-DE" dirty="0"/>
              <a:t>Insbesondere versichere ich, dass ich alle wörtlichen und sinngemäßen Übernahmen aus anderen Werken als solche kenntlich gemacht habe</a:t>
            </a:r>
            <a:r>
              <a:rPr lang="de-DE" dirty="0" smtClean="0"/>
              <a:t>.</a:t>
            </a:r>
            <a:endParaRPr lang="de-DE" dirty="0"/>
          </a:p>
          <a:p>
            <a:pPr marL="715963" indent="0">
              <a:buNone/>
            </a:pPr>
            <a:endParaRPr lang="de-DE" dirty="0"/>
          </a:p>
          <a:p>
            <a:pPr marL="715963" indent="0">
              <a:buNone/>
            </a:pPr>
            <a:r>
              <a:rPr lang="de-DE" dirty="0"/>
              <a:t>________________________              ___________________________</a:t>
            </a:r>
          </a:p>
          <a:p>
            <a:pPr marL="715963" indent="0">
              <a:buNone/>
            </a:pPr>
            <a:r>
              <a:rPr lang="de-DE" dirty="0"/>
              <a:t>Ort, Datum                                            Unterschrift</a:t>
            </a:r>
          </a:p>
          <a:p>
            <a:pPr marL="715963" indent="0">
              <a:buNone/>
            </a:pPr>
            <a:endParaRPr lang="de-DE" dirty="0"/>
          </a:p>
          <a:p>
            <a:endParaRPr lang="de-DE" dirty="0"/>
          </a:p>
        </p:txBody>
      </p:sp>
      <p:sp>
        <p:nvSpPr>
          <p:cNvPr id="4" name="Untertitel 3"/>
          <p:cNvSpPr>
            <a:spLocks noGrp="1"/>
          </p:cNvSpPr>
          <p:nvPr>
            <p:ph type="subTitle" idx="10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64716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Inhaltsplatzhalter 1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23838" y="212725"/>
            <a:ext cx="8645525" cy="5283200"/>
          </a:xfrm>
        </p:spPr>
      </p:pic>
      <p:sp>
        <p:nvSpPr>
          <p:cNvPr id="12291" name="Untertitel 3"/>
          <p:cNvSpPr>
            <a:spLocks noGrp="1"/>
          </p:cNvSpPr>
          <p:nvPr>
            <p:ph type="subTitle" idx="10"/>
          </p:nvPr>
        </p:nvSpPr>
        <p:spPr>
          <a:xfrm>
            <a:off x="223838" y="6262688"/>
            <a:ext cx="7073900" cy="336550"/>
          </a:xfrm>
        </p:spPr>
        <p:txBody>
          <a:bodyPr/>
          <a:lstStyle/>
          <a:p>
            <a:pPr eaLnBrk="1" hangingPunct="1">
              <a:spcBef>
                <a:spcPct val="0"/>
              </a:spcBef>
              <a:spcAft>
                <a:spcPct val="0"/>
              </a:spcAft>
            </a:pPr>
            <a:endParaRPr lang="de-DE" altLang="de-DE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platzhalter 1"/>
          <p:cNvSpPr>
            <a:spLocks noGrp="1"/>
          </p:cNvSpPr>
          <p:nvPr>
            <p:ph type="body" idx="13"/>
          </p:nvPr>
        </p:nvSpPr>
        <p:spPr>
          <a:xfrm>
            <a:off x="500063" y="1912582"/>
            <a:ext cx="8391525" cy="1103312"/>
          </a:xfrm>
        </p:spPr>
        <p:txBody>
          <a:bodyPr/>
          <a:lstStyle/>
          <a:p>
            <a:pPr eaLnBrk="1" hangingPunct="1"/>
            <a:r>
              <a:rPr lang="de-DE" altLang="de-DE" dirty="0" smtClean="0">
                <a:ea typeface="Arial Narrow" pitchFamily="34" charset="0"/>
                <a:cs typeface="Arial Narrow" pitchFamily="34" charset="0"/>
              </a:rPr>
              <a:t>		Was ist eine</a:t>
            </a:r>
          </a:p>
          <a:p>
            <a:pPr eaLnBrk="1" hangingPunct="1"/>
            <a:endParaRPr lang="de-DE" altLang="de-DE" dirty="0">
              <a:ea typeface="Arial Narrow" pitchFamily="34" charset="0"/>
              <a:cs typeface="Arial Narrow" pitchFamily="34" charset="0"/>
            </a:endParaRPr>
          </a:p>
          <a:p>
            <a:pPr eaLnBrk="1" hangingPunct="1"/>
            <a:r>
              <a:rPr lang="de-DE" altLang="de-DE" dirty="0" smtClean="0">
                <a:ea typeface="Arial Narrow" pitchFamily="34" charset="0"/>
                <a:cs typeface="Arial Narrow" pitchFamily="34" charset="0"/>
              </a:rPr>
              <a:t>		Facharbeit?</a:t>
            </a:r>
          </a:p>
        </p:txBody>
      </p:sp>
      <p:sp>
        <p:nvSpPr>
          <p:cNvPr id="6147" name="Titel 2"/>
          <p:cNvSpPr>
            <a:spLocks noGrp="1"/>
          </p:cNvSpPr>
          <p:nvPr>
            <p:ph type="ctrTitle"/>
          </p:nvPr>
        </p:nvSpPr>
        <p:spPr>
          <a:xfrm>
            <a:off x="465138" y="584200"/>
            <a:ext cx="8391525" cy="1028700"/>
          </a:xfrm>
        </p:spPr>
        <p:txBody>
          <a:bodyPr/>
          <a:lstStyle/>
          <a:p>
            <a:pPr eaLnBrk="1" hangingPunct="1"/>
            <a:r>
              <a:rPr lang="de-DE" altLang="de-DE" smtClean="0">
                <a:ea typeface="Arial Narrow" pitchFamily="34" charset="0"/>
                <a:cs typeface="Arial Narrow" pitchFamily="34" charset="0"/>
              </a:rPr>
              <a:t>Fit für die Facharbeit -</a:t>
            </a:r>
          </a:p>
        </p:txBody>
      </p:sp>
      <p:sp>
        <p:nvSpPr>
          <p:cNvPr id="4" name="Untertitel 3"/>
          <p:cNvSpPr>
            <a:spLocks noGrp="1"/>
          </p:cNvSpPr>
          <p:nvPr>
            <p:ph type="subTitle" idx="1"/>
          </p:nvPr>
        </p:nvSpPr>
        <p:spPr>
          <a:xfrm>
            <a:off x="500063" y="2863850"/>
            <a:ext cx="8356600" cy="974725"/>
          </a:xfrm>
        </p:spPr>
        <p:txBody>
          <a:bodyPr/>
          <a:lstStyle/>
          <a:p>
            <a:pPr algn="ctr" eaLnBrk="1" fontAlgn="auto" hangingPunct="1">
              <a:defRPr/>
            </a:pPr>
            <a:r>
              <a:rPr lang="de-DE" dirty="0" smtClean="0"/>
              <a:t>	</a:t>
            </a:r>
            <a:endParaRPr lang="de-D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dirty="0" smtClean="0"/>
              <a:t>Die Facharbeit – eine eigenständige Leistung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de-DE" dirty="0" smtClean="0"/>
              <a:t>Gesammelte Materialien und Fakten werden unter einem neuen Gesichtspunkt zusammengestellt</a:t>
            </a:r>
          </a:p>
          <a:p>
            <a:endParaRPr lang="de-DE" dirty="0" smtClean="0"/>
          </a:p>
          <a:p>
            <a:r>
              <a:rPr lang="de-DE" dirty="0" smtClean="0"/>
              <a:t>Eigene Schlussfolgerungen sollen sich ergeben</a:t>
            </a:r>
          </a:p>
          <a:p>
            <a:endParaRPr lang="de-DE" dirty="0" smtClean="0"/>
          </a:p>
          <a:p>
            <a:r>
              <a:rPr lang="de-DE" dirty="0" smtClean="0"/>
              <a:t>Neue Zusammenhänge sollen sichtbar werden</a:t>
            </a:r>
          </a:p>
          <a:p>
            <a:endParaRPr lang="de-DE" dirty="0" smtClean="0"/>
          </a:p>
          <a:p>
            <a:r>
              <a:rPr lang="de-DE" dirty="0" smtClean="0"/>
              <a:t>Man nutzt das Wissen anderer und verarbeitet es neu</a:t>
            </a:r>
          </a:p>
          <a:p>
            <a:endParaRPr lang="de-DE" dirty="0" smtClean="0"/>
          </a:p>
          <a:p>
            <a:r>
              <a:rPr lang="de-DE" dirty="0" smtClean="0"/>
              <a:t>Die Technik des Zitierens muss beherrscht werden</a:t>
            </a:r>
          </a:p>
          <a:p>
            <a:endParaRPr lang="de-DE" dirty="0" smtClean="0"/>
          </a:p>
          <a:p>
            <a:r>
              <a:rPr lang="de-DE" dirty="0" smtClean="0"/>
              <a:t>Jede Quelle muss kenntlich gemacht werden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9066226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b="1" dirty="0" smtClean="0">
                <a:solidFill>
                  <a:srgbClr val="96AF32"/>
                </a:solidFill>
              </a:rPr>
              <a:t>Rahmenbedingungen</a:t>
            </a:r>
            <a:endParaRPr lang="de-DE" b="1" dirty="0">
              <a:solidFill>
                <a:srgbClr val="96AF32"/>
              </a:solidFill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smtClean="0"/>
              <a:t>8 bis 12 Seiten</a:t>
            </a:r>
          </a:p>
          <a:p>
            <a:r>
              <a:rPr lang="de-DE" dirty="0" smtClean="0"/>
              <a:t>Inhaltsverzeichnis (=Gliederung)</a:t>
            </a:r>
          </a:p>
          <a:p>
            <a:r>
              <a:rPr lang="de-DE" dirty="0" smtClean="0"/>
              <a:t>Titelblatt</a:t>
            </a:r>
          </a:p>
          <a:p>
            <a:r>
              <a:rPr lang="de-DE" dirty="0" smtClean="0"/>
              <a:t>Literaturverzeichnis</a:t>
            </a:r>
          </a:p>
          <a:p>
            <a:r>
              <a:rPr lang="de-DE" dirty="0" smtClean="0"/>
              <a:t>Abkürzungsverzeichnis (gegebenenfalls)</a:t>
            </a:r>
          </a:p>
          <a:p>
            <a:r>
              <a:rPr lang="de-DE" dirty="0" smtClean="0"/>
              <a:t>Erklärung</a:t>
            </a:r>
          </a:p>
          <a:p>
            <a:r>
              <a:rPr lang="de-DE" dirty="0" smtClean="0"/>
              <a:t>Zeitliche Begrenzung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7083249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altLang="de-DE" dirty="0" smtClean="0"/>
              <a:t>Aufbau einer Facharbeit</a:t>
            </a:r>
            <a:br>
              <a:rPr lang="de-DE" altLang="de-DE" dirty="0" smtClean="0"/>
            </a:br>
            <a:r>
              <a:rPr lang="de-DE" altLang="de-DE" b="0" dirty="0" smtClean="0">
                <a:solidFill>
                  <a:schemeClr val="tx1"/>
                </a:solidFill>
              </a:rPr>
              <a:t>Gliederung</a:t>
            </a:r>
            <a:endParaRPr lang="de-DE" altLang="de-DE" dirty="0" smtClean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223838" y="1309688"/>
            <a:ext cx="8431212" cy="3856037"/>
          </a:xfrm>
        </p:spPr>
        <p:txBody>
          <a:bodyPr/>
          <a:lstStyle/>
          <a:p>
            <a:pPr marL="715963" indent="0">
              <a:buFont typeface="Arial" charset="0"/>
              <a:buNone/>
              <a:defRPr/>
            </a:pPr>
            <a:r>
              <a:rPr lang="de-DE" b="0" dirty="0"/>
              <a:t>Eine Facharbeit besteht in der Regel aus drei Teilen:</a:t>
            </a:r>
          </a:p>
          <a:p>
            <a:pPr>
              <a:defRPr/>
            </a:pPr>
            <a:endParaRPr lang="de-DE" b="0" dirty="0"/>
          </a:p>
          <a:p>
            <a:pPr marL="715963" indent="0">
              <a:buFont typeface="Arial" charset="0"/>
              <a:buNone/>
              <a:defRPr/>
            </a:pPr>
            <a:r>
              <a:rPr lang="de-DE" dirty="0" smtClean="0"/>
              <a:t>Äußere Form</a:t>
            </a:r>
            <a:r>
              <a:rPr lang="de-DE" b="0" dirty="0" smtClean="0"/>
              <a:t>:</a:t>
            </a:r>
            <a:endParaRPr lang="de-DE" b="0" dirty="0"/>
          </a:p>
          <a:p>
            <a:pPr>
              <a:defRPr/>
            </a:pPr>
            <a:r>
              <a:rPr lang="de-DE" b="0" dirty="0"/>
              <a:t>Deckblatt (Thema, Name, Schul-, Kurs- und Schuljahresangabe)</a:t>
            </a:r>
          </a:p>
          <a:p>
            <a:pPr>
              <a:defRPr/>
            </a:pPr>
            <a:r>
              <a:rPr lang="de-DE" b="0" dirty="0"/>
              <a:t>Titelblatt</a:t>
            </a:r>
          </a:p>
          <a:p>
            <a:pPr>
              <a:defRPr/>
            </a:pPr>
            <a:r>
              <a:rPr lang="de-DE" b="0" dirty="0"/>
              <a:t>Inhaltsverzeichnis </a:t>
            </a:r>
          </a:p>
          <a:p>
            <a:pPr>
              <a:defRPr/>
            </a:pPr>
            <a:r>
              <a:rPr lang="de-DE" b="0" dirty="0" smtClean="0"/>
              <a:t>(eventuell Abbildungs-</a:t>
            </a:r>
            <a:r>
              <a:rPr lang="de-DE" b="0" dirty="0"/>
              <a:t>,Tabellen- oder Abkürzungsverzeichnis)</a:t>
            </a:r>
          </a:p>
          <a:p>
            <a:pPr marL="715963" indent="0">
              <a:buFont typeface="Arial" charset="0"/>
              <a:buNone/>
              <a:defRPr/>
            </a:pPr>
            <a:endParaRPr lang="de-DE" b="0" dirty="0"/>
          </a:p>
          <a:p>
            <a:pPr marL="715963" indent="0">
              <a:buFont typeface="Arial" charset="0"/>
              <a:buNone/>
              <a:defRPr/>
            </a:pPr>
            <a:r>
              <a:rPr lang="de-DE" dirty="0"/>
              <a:t>Textteil:</a:t>
            </a:r>
          </a:p>
          <a:p>
            <a:pPr>
              <a:defRPr/>
            </a:pPr>
            <a:r>
              <a:rPr lang="de-DE" b="0" dirty="0"/>
              <a:t>Einleitung</a:t>
            </a:r>
          </a:p>
          <a:p>
            <a:pPr>
              <a:defRPr/>
            </a:pPr>
            <a:r>
              <a:rPr lang="de-DE" b="0" dirty="0"/>
              <a:t>Hauptteil</a:t>
            </a:r>
          </a:p>
          <a:p>
            <a:pPr>
              <a:defRPr/>
            </a:pPr>
            <a:r>
              <a:rPr lang="de-DE" b="0" dirty="0"/>
              <a:t>Schluss</a:t>
            </a:r>
          </a:p>
          <a:p>
            <a:pPr marL="715963" indent="0">
              <a:buFont typeface="Arial" charset="0"/>
              <a:buNone/>
              <a:defRPr/>
            </a:pPr>
            <a:endParaRPr lang="de-DE" b="0" dirty="0"/>
          </a:p>
          <a:p>
            <a:pPr marL="715963" indent="0">
              <a:buFont typeface="Arial" charset="0"/>
              <a:buNone/>
              <a:defRPr/>
            </a:pPr>
            <a:r>
              <a:rPr lang="de-DE" dirty="0" smtClean="0"/>
              <a:t>Anhang:</a:t>
            </a:r>
            <a:endParaRPr lang="de-DE" dirty="0"/>
          </a:p>
          <a:p>
            <a:pPr>
              <a:defRPr/>
            </a:pPr>
            <a:r>
              <a:rPr lang="de-DE" b="0" dirty="0"/>
              <a:t>Literatur- und Quellenverzeichnis</a:t>
            </a:r>
          </a:p>
          <a:p>
            <a:pPr>
              <a:defRPr/>
            </a:pPr>
            <a:r>
              <a:rPr lang="de-DE" b="0" dirty="0"/>
              <a:t>Materialanhang</a:t>
            </a:r>
          </a:p>
          <a:p>
            <a:pPr>
              <a:defRPr/>
            </a:pPr>
            <a:r>
              <a:rPr lang="de-DE" b="0" dirty="0"/>
              <a:t>Erklärung über die selbstständige Anfertigung der Arbeit</a:t>
            </a:r>
            <a:endParaRPr lang="de-DE" dirty="0"/>
          </a:p>
          <a:p>
            <a:pPr>
              <a:defRPr/>
            </a:pPr>
            <a:endParaRPr lang="de-DE" dirty="0"/>
          </a:p>
        </p:txBody>
      </p:sp>
      <p:sp>
        <p:nvSpPr>
          <p:cNvPr id="10244" name="Untertitel 3"/>
          <p:cNvSpPr>
            <a:spLocks noGrp="1"/>
          </p:cNvSpPr>
          <p:nvPr>
            <p:ph type="subTitle" idx="10"/>
          </p:nvPr>
        </p:nvSpPr>
        <p:spPr>
          <a:xfrm>
            <a:off x="223838" y="6262688"/>
            <a:ext cx="7073900" cy="336550"/>
          </a:xfrm>
        </p:spPr>
        <p:txBody>
          <a:bodyPr/>
          <a:lstStyle/>
          <a:p>
            <a:pPr>
              <a:spcBef>
                <a:spcPct val="0"/>
              </a:spcBef>
              <a:spcAft>
                <a:spcPct val="0"/>
              </a:spcAft>
            </a:pPr>
            <a:endParaRPr lang="de-DE" altLang="de-DE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/>
            </a:r>
            <a:br>
              <a:rPr lang="de-DE" dirty="0"/>
            </a:br>
            <a:r>
              <a:rPr lang="de-DE" b="0" dirty="0"/>
              <a:t>Literatur- und Quellenverzeichnis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255588" y="1990299"/>
            <a:ext cx="8431212" cy="3856038"/>
          </a:xfrm>
        </p:spPr>
        <p:txBody>
          <a:bodyPr/>
          <a:lstStyle/>
          <a:p>
            <a:pPr marL="715963" indent="0">
              <a:buNone/>
            </a:pPr>
            <a:r>
              <a:rPr lang="de-DE" dirty="0"/>
              <a:t>Allgemeine Kennzeichen: </a:t>
            </a:r>
            <a:endParaRPr lang="de-DE" dirty="0" smtClean="0"/>
          </a:p>
          <a:p>
            <a:pPr marL="715963" indent="0">
              <a:buNone/>
            </a:pPr>
            <a:endParaRPr lang="de-DE" dirty="0"/>
          </a:p>
          <a:p>
            <a:r>
              <a:rPr lang="de-DE" b="0" dirty="0" smtClean="0"/>
              <a:t>Aufführung </a:t>
            </a:r>
            <a:r>
              <a:rPr lang="de-DE" dirty="0"/>
              <a:t>aller</a:t>
            </a:r>
            <a:r>
              <a:rPr lang="de-DE" b="0" dirty="0"/>
              <a:t> Quellen, die zur Erstellung einer Facharbeit benutzt und zitiert </a:t>
            </a:r>
            <a:r>
              <a:rPr lang="de-DE" b="0" dirty="0" smtClean="0"/>
              <a:t>wurden</a:t>
            </a:r>
          </a:p>
          <a:p>
            <a:endParaRPr lang="de-DE" b="0" dirty="0"/>
          </a:p>
          <a:p>
            <a:r>
              <a:rPr lang="de-DE" b="0" dirty="0"/>
              <a:t>Quellen werden alphabetisch nach Autorennamen bzw</a:t>
            </a:r>
            <a:r>
              <a:rPr lang="de-DE" b="0" dirty="0" smtClean="0"/>
              <a:t>. Titel geordnet. </a:t>
            </a:r>
          </a:p>
          <a:p>
            <a:pPr marL="715963" indent="0">
              <a:buNone/>
            </a:pPr>
            <a:endParaRPr lang="de-DE" b="0" dirty="0" smtClean="0"/>
          </a:p>
          <a:p>
            <a:r>
              <a:rPr lang="de-DE" b="0" dirty="0" smtClean="0"/>
              <a:t>Internetquellen werden meist gesondert in einem eigenen Verzeichnis mit Angabe des Abrufdatums aufgeführt</a:t>
            </a:r>
          </a:p>
          <a:p>
            <a:endParaRPr lang="de-DE" b="0" dirty="0" smtClean="0"/>
          </a:p>
          <a:p>
            <a:r>
              <a:rPr lang="de-DE" b="0" dirty="0" smtClean="0"/>
              <a:t>Für verwendete Abbildungen wird ebenfalls ein selbständiges Abbildungsverzeichnis erstellt (auch hier die genaue Quelle bzw. Fundstelle angeben)</a:t>
            </a:r>
          </a:p>
          <a:p>
            <a:pPr marL="715963" indent="0">
              <a:buNone/>
            </a:pPr>
            <a:r>
              <a:rPr lang="de-DE" b="0" dirty="0" smtClean="0"/>
              <a:t>.</a:t>
            </a:r>
            <a:endParaRPr lang="de-DE" dirty="0"/>
          </a:p>
        </p:txBody>
      </p:sp>
      <p:sp>
        <p:nvSpPr>
          <p:cNvPr id="4" name="Untertitel 3"/>
          <p:cNvSpPr>
            <a:spLocks noGrp="1"/>
          </p:cNvSpPr>
          <p:nvPr>
            <p:ph type="subTitle" idx="10"/>
          </p:nvPr>
        </p:nvSpPr>
        <p:spPr/>
        <p:txBody>
          <a:bodyPr/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626153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Verwendung direkter Zitate 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715963" indent="0">
              <a:buNone/>
            </a:pPr>
            <a:r>
              <a:rPr lang="de-DE" dirty="0" smtClean="0"/>
              <a:t>Direkte Zitate </a:t>
            </a:r>
          </a:p>
          <a:p>
            <a:pPr marL="715963" indent="0">
              <a:buNone/>
            </a:pPr>
            <a:endParaRPr lang="de-DE" dirty="0" smtClean="0"/>
          </a:p>
          <a:p>
            <a:r>
              <a:rPr lang="de-DE" dirty="0" smtClean="0"/>
              <a:t>werden durch Anführungszeichen und Nennung der Quelle unmittelbar nach dem wörtlichen Zitieren kenntlich gemacht. </a:t>
            </a:r>
          </a:p>
          <a:p>
            <a:pPr marL="715963" indent="0">
              <a:buNone/>
            </a:pPr>
            <a:endParaRPr lang="de-DE" dirty="0" smtClean="0"/>
          </a:p>
          <a:p>
            <a:r>
              <a:rPr lang="de-DE" dirty="0" smtClean="0"/>
              <a:t>Wann es sinnvoll ist, direkt zu zitieren, hängt von der Bedeutsamkeit der Aussage ab. </a:t>
            </a:r>
          </a:p>
          <a:p>
            <a:pPr marL="715963" indent="0">
              <a:buNone/>
            </a:pPr>
            <a:endParaRPr lang="de-DE" dirty="0" smtClean="0"/>
          </a:p>
          <a:p>
            <a:r>
              <a:rPr lang="de-DE" dirty="0" smtClean="0"/>
              <a:t>Der Text sollte niemals mehr als 5 % direkter Zitate enthalten.</a:t>
            </a:r>
          </a:p>
          <a:p>
            <a:pPr marL="715963" indent="0">
              <a:buNone/>
            </a:pPr>
            <a:endParaRPr lang="de-DE" dirty="0"/>
          </a:p>
          <a:p>
            <a:pPr marL="715963" indent="0">
              <a:buNone/>
            </a:pPr>
            <a:endParaRPr lang="de-DE" dirty="0"/>
          </a:p>
        </p:txBody>
      </p:sp>
      <p:sp>
        <p:nvSpPr>
          <p:cNvPr id="4" name="Untertitel 3"/>
          <p:cNvSpPr>
            <a:spLocks noGrp="1"/>
          </p:cNvSpPr>
          <p:nvPr>
            <p:ph type="subTitle" idx="10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0150" y="4607118"/>
            <a:ext cx="6743700" cy="866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73536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Verwendung indirekter Zitate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/>
              <a:t>Beim </a:t>
            </a:r>
            <a:r>
              <a:rPr lang="de-DE" u="sng" dirty="0"/>
              <a:t>indirekten</a:t>
            </a:r>
            <a:r>
              <a:rPr lang="de-DE" dirty="0"/>
              <a:t> Zitieren werden Gedanken, Fakten oder Daten sinngemäß wiedergegeben. </a:t>
            </a:r>
            <a:endParaRPr lang="de-DE" dirty="0" smtClean="0"/>
          </a:p>
          <a:p>
            <a:endParaRPr lang="de-DE" dirty="0" smtClean="0"/>
          </a:p>
          <a:p>
            <a:r>
              <a:rPr lang="de-DE" dirty="0" smtClean="0"/>
              <a:t>Wie </a:t>
            </a:r>
            <a:r>
              <a:rPr lang="de-DE" dirty="0"/>
              <a:t>beim direkten Zitieren muss auch hier ein Quellennachweis erfolgen, meist mit dem Zusatz </a:t>
            </a:r>
            <a:r>
              <a:rPr lang="de-DE" i="1" dirty="0"/>
              <a:t>vgl. </a:t>
            </a:r>
            <a:r>
              <a:rPr lang="de-DE" dirty="0"/>
              <a:t>oder </a:t>
            </a:r>
            <a:r>
              <a:rPr lang="de-DE" i="1" dirty="0"/>
              <a:t>siehe</a:t>
            </a:r>
            <a:r>
              <a:rPr lang="de-DE" i="1" dirty="0" smtClean="0"/>
              <a:t>.</a:t>
            </a:r>
          </a:p>
          <a:p>
            <a:pPr marL="715963" indent="0">
              <a:buNone/>
            </a:pPr>
            <a:endParaRPr lang="de-DE" i="1" dirty="0" smtClean="0"/>
          </a:p>
          <a:p>
            <a:r>
              <a:rPr lang="de-DE" i="1" dirty="0" smtClean="0"/>
              <a:t> </a:t>
            </a:r>
            <a:r>
              <a:rPr lang="de-DE" dirty="0"/>
              <a:t>Das indirekte Zitat steht </a:t>
            </a:r>
            <a:r>
              <a:rPr lang="de-DE" u="sng" dirty="0"/>
              <a:t>niemals</a:t>
            </a:r>
            <a:r>
              <a:rPr lang="de-DE" dirty="0"/>
              <a:t> in Anführungszeichen</a:t>
            </a:r>
            <a:r>
              <a:rPr lang="de-DE" i="1" dirty="0"/>
              <a:t> </a:t>
            </a:r>
            <a:endParaRPr lang="de-DE" i="1" dirty="0" smtClean="0"/>
          </a:p>
          <a:p>
            <a:pPr marL="715963" indent="0">
              <a:buNone/>
            </a:pPr>
            <a:endParaRPr lang="de-DE" i="1" dirty="0"/>
          </a:p>
          <a:p>
            <a:endParaRPr lang="de-DE" dirty="0"/>
          </a:p>
        </p:txBody>
      </p:sp>
      <p:sp>
        <p:nvSpPr>
          <p:cNvPr id="4" name="Untertitel 3"/>
          <p:cNvSpPr>
            <a:spLocks noGrp="1"/>
          </p:cNvSpPr>
          <p:nvPr>
            <p:ph type="subTitle" idx="10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3475" y="4044564"/>
            <a:ext cx="6877050" cy="1657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Ellipse 4"/>
          <p:cNvSpPr/>
          <p:nvPr/>
        </p:nvSpPr>
        <p:spPr>
          <a:xfrm>
            <a:off x="4572000" y="4873239"/>
            <a:ext cx="2657742" cy="32260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42071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Das Quellenverzeichnis</a:t>
            </a:r>
            <a:endParaRPr lang="de-DE" dirty="0"/>
          </a:p>
        </p:txBody>
      </p:sp>
      <p:sp>
        <p:nvSpPr>
          <p:cNvPr id="4" name="Untertitel 3"/>
          <p:cNvSpPr>
            <a:spLocks noGrp="1"/>
          </p:cNvSpPr>
          <p:nvPr>
            <p:ph type="subTitle" idx="10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0712" y="914400"/>
            <a:ext cx="5117238" cy="534836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959245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3_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346</Words>
  <Application>Microsoft Office PowerPoint</Application>
  <PresentationFormat>Bildschirmpräsentation (4:3)</PresentationFormat>
  <Paragraphs>84</Paragraphs>
  <Slides>12</Slides>
  <Notes>2</Notes>
  <HiddenSlides>0</HiddenSlides>
  <MMClips>0</MMClips>
  <ScaleCrop>false</ScaleCrop>
  <HeadingPairs>
    <vt:vector size="4" baseType="variant">
      <vt:variant>
        <vt:lpstr>Design</vt:lpstr>
      </vt:variant>
      <vt:variant>
        <vt:i4>3</vt:i4>
      </vt:variant>
      <vt:variant>
        <vt:lpstr>Folientitel</vt:lpstr>
      </vt:variant>
      <vt:variant>
        <vt:i4>12</vt:i4>
      </vt:variant>
    </vt:vector>
  </HeadingPairs>
  <TitlesOfParts>
    <vt:vector size="15" baseType="lpstr">
      <vt:lpstr>Larissa</vt:lpstr>
      <vt:lpstr>1_Larissa</vt:lpstr>
      <vt:lpstr>3_Larissa</vt:lpstr>
      <vt:lpstr>Workshop Facharbeit</vt:lpstr>
      <vt:lpstr>Fit für die Facharbeit -</vt:lpstr>
      <vt:lpstr>Die Facharbeit – eine eigenständige Leistung</vt:lpstr>
      <vt:lpstr>Rahmenbedingungen</vt:lpstr>
      <vt:lpstr>Aufbau einer Facharbeit Gliederung</vt:lpstr>
      <vt:lpstr> Literatur- und Quellenverzeichnis</vt:lpstr>
      <vt:lpstr>Verwendung direkter Zitate </vt:lpstr>
      <vt:lpstr>Verwendung indirekter Zitate</vt:lpstr>
      <vt:lpstr>Das Quellenverzeichnis</vt:lpstr>
      <vt:lpstr>Beispiel eines Internetquellen-Verzeichnisses </vt:lpstr>
      <vt:lpstr>Anhang Erklärung über die selbstständige Anfertigung der Arbeit</vt:lpstr>
      <vt:lpstr>PowerPoint-Präsentation</vt:lpstr>
    </vt:vector>
  </TitlesOfParts>
  <Company>wesentlich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Titelfolie</dc:title>
  <dc:creator>sarah abts</dc:creator>
  <cp:lastModifiedBy>Judith Joussen</cp:lastModifiedBy>
  <cp:revision>265</cp:revision>
  <dcterms:created xsi:type="dcterms:W3CDTF">2012-03-08T12:05:45Z</dcterms:created>
  <dcterms:modified xsi:type="dcterms:W3CDTF">2021-10-07T06:57:01Z</dcterms:modified>
</cp:coreProperties>
</file>